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  <p:sldId id="259" r:id="rId4"/>
    <p:sldId id="260" r:id="rId5"/>
    <p:sldId id="262" r:id="rId6"/>
    <p:sldId id="261" r:id="rId7"/>
    <p:sldId id="263" r:id="rId8"/>
    <p:sldId id="264" r:id="rId9"/>
    <p:sldId id="265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571"/>
    <p:restoredTop sz="96327"/>
  </p:normalViewPr>
  <p:slideViewPr>
    <p:cSldViewPr snapToGrid="0">
      <p:cViewPr>
        <p:scale>
          <a:sx n="80" d="100"/>
          <a:sy n="80" d="100"/>
        </p:scale>
        <p:origin x="880" y="1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6/11/relationships/changesInfo" Target="changesInfos/changesInfo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iddhi Jain" userId="d9354064-3f7d-40a9-95b4-d6af919a2c6e" providerId="ADAL" clId="{B3D06274-855A-2B43-9DBB-B9A814B442FE}"/>
    <pc:docChg chg="undo redo custSel modSld">
      <pc:chgData name="Riddhi Jain" userId="d9354064-3f7d-40a9-95b4-d6af919a2c6e" providerId="ADAL" clId="{B3D06274-855A-2B43-9DBB-B9A814B442FE}" dt="2024-04-20T14:35:01.208" v="3" actId="1076"/>
      <pc:docMkLst>
        <pc:docMk/>
      </pc:docMkLst>
      <pc:sldChg chg="modSp mod">
        <pc:chgData name="Riddhi Jain" userId="d9354064-3f7d-40a9-95b4-d6af919a2c6e" providerId="ADAL" clId="{B3D06274-855A-2B43-9DBB-B9A814B442FE}" dt="2024-04-20T14:35:01.208" v="3" actId="1076"/>
        <pc:sldMkLst>
          <pc:docMk/>
          <pc:sldMk cId="3631548886" sldId="262"/>
        </pc:sldMkLst>
        <pc:picChg chg="mod">
          <ac:chgData name="Riddhi Jain" userId="d9354064-3f7d-40a9-95b4-d6af919a2c6e" providerId="ADAL" clId="{B3D06274-855A-2B43-9DBB-B9A814B442FE}" dt="2024-04-20T14:35:01.208" v="3" actId="1076"/>
          <ac:picMkLst>
            <pc:docMk/>
            <pc:sldMk cId="3631548886" sldId="262"/>
            <ac:picMk id="15" creationId="{0A57BC64-00B7-9D3C-FFC8-46177939DF59}"/>
          </ac:picMkLst>
        </pc:picChg>
        <pc:picChg chg="mod">
          <ac:chgData name="Riddhi Jain" userId="d9354064-3f7d-40a9-95b4-d6af919a2c6e" providerId="ADAL" clId="{B3D06274-855A-2B43-9DBB-B9A814B442FE}" dt="2024-04-20T14:35:01.208" v="3" actId="1076"/>
          <ac:picMkLst>
            <pc:docMk/>
            <pc:sldMk cId="3631548886" sldId="262"/>
            <ac:picMk id="17" creationId="{3B370790-A107-6512-4096-41CC7FFA7C13}"/>
          </ac:picMkLst>
        </pc:picChg>
      </pc:sldChg>
    </pc:docChg>
  </pc:docChgLst>
  <pc:docChgLst>
    <pc:chgData name="Riddhi Jain" userId="d9354064-3f7d-40a9-95b4-d6af919a2c6e" providerId="ADAL" clId="{A2FB7EF9-375D-8748-8622-04E85F5F3863}"/>
    <pc:docChg chg="undo custSel addSld delSld modSld sldOrd">
      <pc:chgData name="Riddhi Jain" userId="d9354064-3f7d-40a9-95b4-d6af919a2c6e" providerId="ADAL" clId="{A2FB7EF9-375D-8748-8622-04E85F5F3863}" dt="2024-02-27T19:37:35.319" v="347" actId="20578"/>
      <pc:docMkLst>
        <pc:docMk/>
      </pc:docMkLst>
      <pc:sldChg chg="addSp delSp modSp mod">
        <pc:chgData name="Riddhi Jain" userId="d9354064-3f7d-40a9-95b4-d6af919a2c6e" providerId="ADAL" clId="{A2FB7EF9-375D-8748-8622-04E85F5F3863}" dt="2024-02-27T18:52:00.856" v="39" actId="207"/>
        <pc:sldMkLst>
          <pc:docMk/>
          <pc:sldMk cId="3558996176" sldId="259"/>
        </pc:sldMkLst>
        <pc:spChg chg="add del mod">
          <ac:chgData name="Riddhi Jain" userId="d9354064-3f7d-40a9-95b4-d6af919a2c6e" providerId="ADAL" clId="{A2FB7EF9-375D-8748-8622-04E85F5F3863}" dt="2024-02-27T18:49:00.714" v="1" actId="931"/>
          <ac:spMkLst>
            <pc:docMk/>
            <pc:sldMk cId="3558996176" sldId="259"/>
            <ac:spMk id="3" creationId="{54328294-684C-7A5D-ED8F-2D2C67379502}"/>
          </ac:spMkLst>
        </pc:spChg>
        <pc:spChg chg="mod">
          <ac:chgData name="Riddhi Jain" userId="d9354064-3f7d-40a9-95b4-d6af919a2c6e" providerId="ADAL" clId="{A2FB7EF9-375D-8748-8622-04E85F5F3863}" dt="2024-02-27T18:52:00.856" v="39" actId="207"/>
          <ac:spMkLst>
            <pc:docMk/>
            <pc:sldMk cId="3558996176" sldId="259"/>
            <ac:spMk id="6" creationId="{D557D660-04E2-D0AE-A918-987471D8F6A6}"/>
          </ac:spMkLst>
        </pc:spChg>
        <pc:spChg chg="add del mod">
          <ac:chgData name="Riddhi Jain" userId="d9354064-3f7d-40a9-95b4-d6af919a2c6e" providerId="ADAL" clId="{A2FB7EF9-375D-8748-8622-04E85F5F3863}" dt="2024-02-27T18:50:05.162" v="11" actId="931"/>
          <ac:spMkLst>
            <pc:docMk/>
            <pc:sldMk cId="3558996176" sldId="259"/>
            <ac:spMk id="9" creationId="{1CD9C7D7-69F8-5916-30BB-9A35CD0F716B}"/>
          </ac:spMkLst>
        </pc:spChg>
        <pc:picChg chg="del">
          <ac:chgData name="Riddhi Jain" userId="d9354064-3f7d-40a9-95b4-d6af919a2c6e" providerId="ADAL" clId="{A2FB7EF9-375D-8748-8622-04E85F5F3863}" dt="2024-02-27T18:48:54.152" v="0" actId="478"/>
          <ac:picMkLst>
            <pc:docMk/>
            <pc:sldMk cId="3558996176" sldId="259"/>
            <ac:picMk id="5" creationId="{A3B0A134-FC4B-234D-DB67-F4C67B5D8A7A}"/>
          </ac:picMkLst>
        </pc:picChg>
        <pc:picChg chg="add del mod modCrop">
          <ac:chgData name="Riddhi Jain" userId="d9354064-3f7d-40a9-95b4-d6af919a2c6e" providerId="ADAL" clId="{A2FB7EF9-375D-8748-8622-04E85F5F3863}" dt="2024-02-27T18:49:59.594" v="10" actId="478"/>
          <ac:picMkLst>
            <pc:docMk/>
            <pc:sldMk cId="3558996176" sldId="259"/>
            <ac:picMk id="7" creationId="{C5EB5FAC-99AB-032B-649C-961181016086}"/>
          </ac:picMkLst>
        </pc:picChg>
        <pc:picChg chg="add mod modCrop">
          <ac:chgData name="Riddhi Jain" userId="d9354064-3f7d-40a9-95b4-d6af919a2c6e" providerId="ADAL" clId="{A2FB7EF9-375D-8748-8622-04E85F5F3863}" dt="2024-02-27T18:50:17.093" v="16" actId="1076"/>
          <ac:picMkLst>
            <pc:docMk/>
            <pc:sldMk cId="3558996176" sldId="259"/>
            <ac:picMk id="11" creationId="{4537B121-67DD-F442-8BFD-26EBD8913A95}"/>
          </ac:picMkLst>
        </pc:picChg>
      </pc:sldChg>
      <pc:sldChg chg="addSp modSp new mod">
        <pc:chgData name="Riddhi Jain" userId="d9354064-3f7d-40a9-95b4-d6af919a2c6e" providerId="ADAL" clId="{A2FB7EF9-375D-8748-8622-04E85F5F3863}" dt="2024-02-27T18:52:48.330" v="139" actId="1076"/>
        <pc:sldMkLst>
          <pc:docMk/>
          <pc:sldMk cId="3001913062" sldId="260"/>
        </pc:sldMkLst>
        <pc:spChg chg="add mod">
          <ac:chgData name="Riddhi Jain" userId="d9354064-3f7d-40a9-95b4-d6af919a2c6e" providerId="ADAL" clId="{A2FB7EF9-375D-8748-8622-04E85F5F3863}" dt="2024-02-27T18:52:48.330" v="139" actId="1076"/>
          <ac:spMkLst>
            <pc:docMk/>
            <pc:sldMk cId="3001913062" sldId="260"/>
            <ac:spMk id="4" creationId="{64BD513E-FD80-392D-73FF-7EACEEE64D5B}"/>
          </ac:spMkLst>
        </pc:spChg>
        <pc:picChg chg="add mod modCrop">
          <ac:chgData name="Riddhi Jain" userId="d9354064-3f7d-40a9-95b4-d6af919a2c6e" providerId="ADAL" clId="{A2FB7EF9-375D-8748-8622-04E85F5F3863}" dt="2024-02-27T18:51:33.671" v="37" actId="1076"/>
          <ac:picMkLst>
            <pc:docMk/>
            <pc:sldMk cId="3001913062" sldId="260"/>
            <ac:picMk id="3" creationId="{F2E9DBE7-DAEB-965A-FCCE-04EDCB713AB9}"/>
          </ac:picMkLst>
        </pc:picChg>
      </pc:sldChg>
      <pc:sldChg chg="new del">
        <pc:chgData name="Riddhi Jain" userId="d9354064-3f7d-40a9-95b4-d6af919a2c6e" providerId="ADAL" clId="{A2FB7EF9-375D-8748-8622-04E85F5F3863}" dt="2024-02-27T18:50:25.764" v="18" actId="680"/>
        <pc:sldMkLst>
          <pc:docMk/>
          <pc:sldMk cId="4109712423" sldId="260"/>
        </pc:sldMkLst>
      </pc:sldChg>
      <pc:sldChg chg="addSp delSp modSp new mod">
        <pc:chgData name="Riddhi Jain" userId="d9354064-3f7d-40a9-95b4-d6af919a2c6e" providerId="ADAL" clId="{A2FB7EF9-375D-8748-8622-04E85F5F3863}" dt="2024-02-27T19:36:40.897" v="337" actId="12789"/>
        <pc:sldMkLst>
          <pc:docMk/>
          <pc:sldMk cId="1190404226" sldId="261"/>
        </pc:sldMkLst>
        <pc:picChg chg="add del mod modCrop">
          <ac:chgData name="Riddhi Jain" userId="d9354064-3f7d-40a9-95b4-d6af919a2c6e" providerId="ADAL" clId="{A2FB7EF9-375D-8748-8622-04E85F5F3863}" dt="2024-02-27T18:57:45.759" v="148" actId="478"/>
          <ac:picMkLst>
            <pc:docMk/>
            <pc:sldMk cId="1190404226" sldId="261"/>
            <ac:picMk id="3" creationId="{BA397D21-C715-0AC8-EFD1-FEC89C07CDCD}"/>
          </ac:picMkLst>
        </pc:picChg>
        <pc:picChg chg="add del mod">
          <ac:chgData name="Riddhi Jain" userId="d9354064-3f7d-40a9-95b4-d6af919a2c6e" providerId="ADAL" clId="{A2FB7EF9-375D-8748-8622-04E85F5F3863}" dt="2024-02-27T19:36:05.059" v="325" actId="478"/>
          <ac:picMkLst>
            <pc:docMk/>
            <pc:sldMk cId="1190404226" sldId="261"/>
            <ac:picMk id="5" creationId="{E31BAA56-F458-BA42-73D3-5644778CDF01}"/>
          </ac:picMkLst>
        </pc:picChg>
        <pc:picChg chg="add del mod">
          <ac:chgData name="Riddhi Jain" userId="d9354064-3f7d-40a9-95b4-d6af919a2c6e" providerId="ADAL" clId="{A2FB7EF9-375D-8748-8622-04E85F5F3863}" dt="2024-02-27T19:33:29.704" v="307" actId="478"/>
          <ac:picMkLst>
            <pc:docMk/>
            <pc:sldMk cId="1190404226" sldId="261"/>
            <ac:picMk id="7" creationId="{49758973-B670-B6E7-7902-28F12E92D85C}"/>
          </ac:picMkLst>
        </pc:picChg>
        <pc:picChg chg="add mod">
          <ac:chgData name="Riddhi Jain" userId="d9354064-3f7d-40a9-95b4-d6af919a2c6e" providerId="ADAL" clId="{A2FB7EF9-375D-8748-8622-04E85F5F3863}" dt="2024-02-27T19:36:40.897" v="337" actId="12789"/>
          <ac:picMkLst>
            <pc:docMk/>
            <pc:sldMk cId="1190404226" sldId="261"/>
            <ac:picMk id="9" creationId="{714DFE97-9BFA-8941-109C-54881BFDDF57}"/>
          </ac:picMkLst>
        </pc:picChg>
      </pc:sldChg>
      <pc:sldChg chg="addSp delSp modSp new mod ord">
        <pc:chgData name="Riddhi Jain" userId="d9354064-3f7d-40a9-95b4-d6af919a2c6e" providerId="ADAL" clId="{A2FB7EF9-375D-8748-8622-04E85F5F3863}" dt="2024-02-27T19:37:35.319" v="347" actId="20578"/>
        <pc:sldMkLst>
          <pc:docMk/>
          <pc:sldMk cId="3631548886" sldId="262"/>
        </pc:sldMkLst>
        <pc:spChg chg="mod">
          <ac:chgData name="Riddhi Jain" userId="d9354064-3f7d-40a9-95b4-d6af919a2c6e" providerId="ADAL" clId="{A2FB7EF9-375D-8748-8622-04E85F5F3863}" dt="2024-02-27T18:58:21.152" v="223" actId="20577"/>
          <ac:spMkLst>
            <pc:docMk/>
            <pc:sldMk cId="3631548886" sldId="262"/>
            <ac:spMk id="2" creationId="{E3D63C84-5CA6-6147-DCF4-22D81E92DC5A}"/>
          </ac:spMkLst>
        </pc:spChg>
        <pc:spChg chg="del">
          <ac:chgData name="Riddhi Jain" userId="d9354064-3f7d-40a9-95b4-d6af919a2c6e" providerId="ADAL" clId="{A2FB7EF9-375D-8748-8622-04E85F5F3863}" dt="2024-02-27T18:58:26.173" v="224" actId="931"/>
          <ac:spMkLst>
            <pc:docMk/>
            <pc:sldMk cId="3631548886" sldId="262"/>
            <ac:spMk id="3" creationId="{5228D94B-E31B-FE03-B61F-7D3942347063}"/>
          </ac:spMkLst>
        </pc:spChg>
        <pc:picChg chg="add mod modCrop">
          <ac:chgData name="Riddhi Jain" userId="d9354064-3f7d-40a9-95b4-d6af919a2c6e" providerId="ADAL" clId="{A2FB7EF9-375D-8748-8622-04E85F5F3863}" dt="2024-02-27T19:15:52.543" v="278" actId="1076"/>
          <ac:picMkLst>
            <pc:docMk/>
            <pc:sldMk cId="3631548886" sldId="262"/>
            <ac:picMk id="5" creationId="{179E8C35-4ABE-EFD5-9259-A4E9BF1F2D97}"/>
          </ac:picMkLst>
        </pc:picChg>
        <pc:picChg chg="add del mod">
          <ac:chgData name="Riddhi Jain" userId="d9354064-3f7d-40a9-95b4-d6af919a2c6e" providerId="ADAL" clId="{A2FB7EF9-375D-8748-8622-04E85F5F3863}" dt="2024-02-27T19:14:56.503" v="257" actId="478"/>
          <ac:picMkLst>
            <pc:docMk/>
            <pc:sldMk cId="3631548886" sldId="262"/>
            <ac:picMk id="7" creationId="{C8440C4E-C145-5121-7CAD-7D60FFAF2762}"/>
          </ac:picMkLst>
        </pc:picChg>
        <pc:picChg chg="add del mod">
          <ac:chgData name="Riddhi Jain" userId="d9354064-3f7d-40a9-95b4-d6af919a2c6e" providerId="ADAL" clId="{A2FB7EF9-375D-8748-8622-04E85F5F3863}" dt="2024-02-27T19:14:56.503" v="257" actId="478"/>
          <ac:picMkLst>
            <pc:docMk/>
            <pc:sldMk cId="3631548886" sldId="262"/>
            <ac:picMk id="9" creationId="{CEB70E25-5829-D93E-27F8-393460D0EBAA}"/>
          </ac:picMkLst>
        </pc:picChg>
        <pc:picChg chg="add mod">
          <ac:chgData name="Riddhi Jain" userId="d9354064-3f7d-40a9-95b4-d6af919a2c6e" providerId="ADAL" clId="{A2FB7EF9-375D-8748-8622-04E85F5F3863}" dt="2024-02-27T19:16:37.906" v="287" actId="1076"/>
          <ac:picMkLst>
            <pc:docMk/>
            <pc:sldMk cId="3631548886" sldId="262"/>
            <ac:picMk id="11" creationId="{BFA237C4-3978-2BC5-4E01-2E1D46A1E1ED}"/>
          </ac:picMkLst>
        </pc:picChg>
        <pc:picChg chg="add mod">
          <ac:chgData name="Riddhi Jain" userId="d9354064-3f7d-40a9-95b4-d6af919a2c6e" providerId="ADAL" clId="{A2FB7EF9-375D-8748-8622-04E85F5F3863}" dt="2024-02-27T19:16:41.401" v="288" actId="1076"/>
          <ac:picMkLst>
            <pc:docMk/>
            <pc:sldMk cId="3631548886" sldId="262"/>
            <ac:picMk id="13" creationId="{04E9EAC4-9010-8EA3-4B89-E8CB57057C70}"/>
          </ac:picMkLst>
        </pc:picChg>
        <pc:picChg chg="add mod">
          <ac:chgData name="Riddhi Jain" userId="d9354064-3f7d-40a9-95b4-d6af919a2c6e" providerId="ADAL" clId="{A2FB7EF9-375D-8748-8622-04E85F5F3863}" dt="2024-02-27T19:15:58.888" v="280" actId="1076"/>
          <ac:picMkLst>
            <pc:docMk/>
            <pc:sldMk cId="3631548886" sldId="262"/>
            <ac:picMk id="15" creationId="{0A57BC64-00B7-9D3C-FFC8-46177939DF59}"/>
          </ac:picMkLst>
        </pc:picChg>
        <pc:picChg chg="add mod">
          <ac:chgData name="Riddhi Jain" userId="d9354064-3f7d-40a9-95b4-d6af919a2c6e" providerId="ADAL" clId="{A2FB7EF9-375D-8748-8622-04E85F5F3863}" dt="2024-02-27T19:15:55.663" v="279" actId="1076"/>
          <ac:picMkLst>
            <pc:docMk/>
            <pc:sldMk cId="3631548886" sldId="262"/>
            <ac:picMk id="17" creationId="{3B370790-A107-6512-4096-41CC7FFA7C13}"/>
          </ac:picMkLst>
        </pc:picChg>
      </pc:sldChg>
      <pc:sldChg chg="addSp delSp modSp new mod">
        <pc:chgData name="Riddhi Jain" userId="d9354064-3f7d-40a9-95b4-d6af919a2c6e" providerId="ADAL" clId="{A2FB7EF9-375D-8748-8622-04E85F5F3863}" dt="2024-02-27T19:36:48.453" v="340" actId="12789"/>
        <pc:sldMkLst>
          <pc:docMk/>
          <pc:sldMk cId="3055716925" sldId="263"/>
        </pc:sldMkLst>
        <pc:picChg chg="add del mod">
          <ac:chgData name="Riddhi Jain" userId="d9354064-3f7d-40a9-95b4-d6af919a2c6e" providerId="ADAL" clId="{A2FB7EF9-375D-8748-8622-04E85F5F3863}" dt="2024-02-27T19:03:39.104" v="235" actId="478"/>
          <ac:picMkLst>
            <pc:docMk/>
            <pc:sldMk cId="3055716925" sldId="263"/>
            <ac:picMk id="3" creationId="{9EE4080B-98FB-23EF-7412-9EFFD9E75570}"/>
          </ac:picMkLst>
        </pc:picChg>
        <pc:picChg chg="add del mod">
          <ac:chgData name="Riddhi Jain" userId="d9354064-3f7d-40a9-95b4-d6af919a2c6e" providerId="ADAL" clId="{A2FB7EF9-375D-8748-8622-04E85F5F3863}" dt="2024-02-27T19:36:00.387" v="323" actId="478"/>
          <ac:picMkLst>
            <pc:docMk/>
            <pc:sldMk cId="3055716925" sldId="263"/>
            <ac:picMk id="5" creationId="{363F0FB9-5BB1-93AD-7C87-DC08F08D2C37}"/>
          </ac:picMkLst>
        </pc:picChg>
        <pc:picChg chg="add del mod">
          <ac:chgData name="Riddhi Jain" userId="d9354064-3f7d-40a9-95b4-d6af919a2c6e" providerId="ADAL" clId="{A2FB7EF9-375D-8748-8622-04E85F5F3863}" dt="2024-02-27T19:34:50.876" v="314" actId="478"/>
          <ac:picMkLst>
            <pc:docMk/>
            <pc:sldMk cId="3055716925" sldId="263"/>
            <ac:picMk id="7" creationId="{9F62BAF0-01AF-64BC-A016-A6033E82C193}"/>
          </ac:picMkLst>
        </pc:picChg>
        <pc:picChg chg="add del mod">
          <ac:chgData name="Riddhi Jain" userId="d9354064-3f7d-40a9-95b4-d6af919a2c6e" providerId="ADAL" clId="{A2FB7EF9-375D-8748-8622-04E85F5F3863}" dt="2024-02-27T19:35:36.347" v="318" actId="478"/>
          <ac:picMkLst>
            <pc:docMk/>
            <pc:sldMk cId="3055716925" sldId="263"/>
            <ac:picMk id="9" creationId="{51BDCF61-179D-3D49-F94A-5F022B7022B2}"/>
          </ac:picMkLst>
        </pc:picChg>
        <pc:picChg chg="add mod">
          <ac:chgData name="Riddhi Jain" userId="d9354064-3f7d-40a9-95b4-d6af919a2c6e" providerId="ADAL" clId="{A2FB7EF9-375D-8748-8622-04E85F5F3863}" dt="2024-02-27T19:36:48.453" v="340" actId="12789"/>
          <ac:picMkLst>
            <pc:docMk/>
            <pc:sldMk cId="3055716925" sldId="263"/>
            <ac:picMk id="11" creationId="{33F78407-4379-2B1F-59A3-C7C69D8CFBCA}"/>
          </ac:picMkLst>
        </pc:picChg>
      </pc:sldChg>
      <pc:sldChg chg="addSp delSp modSp new mod">
        <pc:chgData name="Riddhi Jain" userId="d9354064-3f7d-40a9-95b4-d6af919a2c6e" providerId="ADAL" clId="{A2FB7EF9-375D-8748-8622-04E85F5F3863}" dt="2024-02-27T19:36:55.571" v="343" actId="12789"/>
        <pc:sldMkLst>
          <pc:docMk/>
          <pc:sldMk cId="3398587702" sldId="264"/>
        </pc:sldMkLst>
        <pc:picChg chg="add del mod">
          <ac:chgData name="Riddhi Jain" userId="d9354064-3f7d-40a9-95b4-d6af919a2c6e" providerId="ADAL" clId="{A2FB7EF9-375D-8748-8622-04E85F5F3863}" dt="2024-02-27T19:36:19.098" v="330" actId="478"/>
          <ac:picMkLst>
            <pc:docMk/>
            <pc:sldMk cId="3398587702" sldId="264"/>
            <ac:picMk id="3" creationId="{83C69289-39D4-66EC-D628-FC253CA67285}"/>
          </ac:picMkLst>
        </pc:picChg>
        <pc:picChg chg="add mod">
          <ac:chgData name="Riddhi Jain" userId="d9354064-3f7d-40a9-95b4-d6af919a2c6e" providerId="ADAL" clId="{A2FB7EF9-375D-8748-8622-04E85F5F3863}" dt="2024-02-27T19:36:55.571" v="343" actId="12789"/>
          <ac:picMkLst>
            <pc:docMk/>
            <pc:sldMk cId="3398587702" sldId="264"/>
            <ac:picMk id="5" creationId="{F57A6C8F-2BBF-B8B4-8B78-0C0A04A011ED}"/>
          </ac:picMkLst>
        </pc:picChg>
      </pc:sldChg>
      <pc:sldChg chg="addSp delSp modSp new mod">
        <pc:chgData name="Riddhi Jain" userId="d9354064-3f7d-40a9-95b4-d6af919a2c6e" providerId="ADAL" clId="{A2FB7EF9-375D-8748-8622-04E85F5F3863}" dt="2024-02-27T19:37:02.682" v="346" actId="12789"/>
        <pc:sldMkLst>
          <pc:docMk/>
          <pc:sldMk cId="428478327" sldId="265"/>
        </pc:sldMkLst>
        <pc:picChg chg="add del mod">
          <ac:chgData name="Riddhi Jain" userId="d9354064-3f7d-40a9-95b4-d6af919a2c6e" providerId="ADAL" clId="{A2FB7EF9-375D-8748-8622-04E85F5F3863}" dt="2024-02-27T19:36:32.172" v="334" actId="478"/>
          <ac:picMkLst>
            <pc:docMk/>
            <pc:sldMk cId="428478327" sldId="265"/>
            <ac:picMk id="3" creationId="{0B1FBFCE-27F6-EF35-243A-34603548A608}"/>
          </ac:picMkLst>
        </pc:picChg>
        <pc:picChg chg="add mod">
          <ac:chgData name="Riddhi Jain" userId="d9354064-3f7d-40a9-95b4-d6af919a2c6e" providerId="ADAL" clId="{A2FB7EF9-375D-8748-8622-04E85F5F3863}" dt="2024-02-27T19:37:02.682" v="346" actId="12789"/>
          <ac:picMkLst>
            <pc:docMk/>
            <pc:sldMk cId="428478327" sldId="265"/>
            <ac:picMk id="5" creationId="{FAE65090-0688-CFB4-9E47-FC112390A781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52CF22-17B3-5E79-7DFD-9C43B54C38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0FF1F92-DAEC-ADD7-5E67-88FD344FF9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984F9D-6EC1-9CAA-BF1D-8569D132B5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E5390-48D8-EB47-B47A-3EF1C3F8CF70}" type="datetimeFigureOut">
              <a:rPr lang="en-GB" smtClean="0"/>
              <a:t>20/04/2024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14F542-2103-70AF-2965-4E56F73765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43A369-A1D9-2BBE-496B-20F3E800D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CF370-12A5-3744-B234-445D25D82A5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54108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9B5B7B-6090-CF3D-736D-926E2B9AC4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80724F6-6C6C-0D71-CC26-94AED47C90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A2C07E-43BB-8ABB-CAA3-82968CE197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E5390-48D8-EB47-B47A-3EF1C3F8CF70}" type="datetimeFigureOut">
              <a:rPr lang="en-GB" smtClean="0"/>
              <a:t>20/04/2024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66C45A-B13F-D654-7995-E4A568EE22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392BE0-4FB2-CC5F-C346-E6636D21F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CF370-12A5-3744-B234-445D25D82A5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67263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2FCB40A-EDE4-F9D7-7F1E-2DB7D265A75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49E7185-FE3A-D78C-F3B4-D4A0D2422E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FA5701-61E4-69B8-1319-99EB904C2E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E5390-48D8-EB47-B47A-3EF1C3F8CF70}" type="datetimeFigureOut">
              <a:rPr lang="en-GB" smtClean="0"/>
              <a:t>20/04/2024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936AB9-1DC5-B126-79AE-4432C9E356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5D49E1-2C70-D091-3530-67DC6DBEE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CF370-12A5-3744-B234-445D25D82A5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52894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4B2E94-17A5-4C67-FC8C-E7BDE7DD0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490F8E-959A-1EB4-D15E-63EED39CD9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A876B0-CCAE-1730-38CA-0609790018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E5390-48D8-EB47-B47A-3EF1C3F8CF70}" type="datetimeFigureOut">
              <a:rPr lang="en-GB" smtClean="0"/>
              <a:t>20/04/2024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04D95F-04CA-228C-ECD7-8EA9EC31A5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17258E-FB35-ECDF-D533-D36BE397C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CF370-12A5-3744-B234-445D25D82A5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88482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B9E83-E998-D946-48CD-141D121FB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70F4AD-56F5-C1FB-157A-6F51F4F45D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FDA27E-76B5-BE35-B810-CB15530089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E5390-48D8-EB47-B47A-3EF1C3F8CF70}" type="datetimeFigureOut">
              <a:rPr lang="en-GB" smtClean="0"/>
              <a:t>20/04/2024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DCEB64-2A6D-24E0-7562-10A7F102FE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369A9-9622-7201-4197-4E25471F5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CF370-12A5-3744-B234-445D25D82A5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031524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0F39A-3411-648C-8538-8ED83808C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5549C4-C1F7-EF1E-BF54-85CD559F97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C406FD-DE44-7E57-30A4-AB72C05513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0DC29F-9491-107C-7655-B4AFAF2F74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E5390-48D8-EB47-B47A-3EF1C3F8CF70}" type="datetimeFigureOut">
              <a:rPr lang="en-GB" smtClean="0"/>
              <a:t>20/04/2024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91BB2B-27AB-F296-0F45-2ADA70E08F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5D9494-F940-DB74-818D-AFAE94BE8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CF370-12A5-3744-B234-445D25D82A5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65401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D8585-EE80-28CD-0BBE-BDB110B78B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F3B21D-72F3-5342-FE92-E9CD756888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7BF844-4B6B-0BC1-62EE-00502774D9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5C66980-16A9-A1CB-8721-DE107294E3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9AF4481-4728-07E5-BAEE-AF167FE2716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3A272DA-B645-F245-8F3A-47C5F17494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E5390-48D8-EB47-B47A-3EF1C3F8CF70}" type="datetimeFigureOut">
              <a:rPr lang="en-GB" smtClean="0"/>
              <a:t>20/04/2024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3AC7BE6-A45E-CA53-5FB3-02B92B54C6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9ADD2E5-4491-54B8-FE27-8380156B68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CF370-12A5-3744-B234-445D25D82A5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08565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C393F7-1D43-5D0F-F937-007804C65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D26FD7A-457C-5BF1-4104-EB9D2BEA25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E5390-48D8-EB47-B47A-3EF1C3F8CF70}" type="datetimeFigureOut">
              <a:rPr lang="en-GB" smtClean="0"/>
              <a:t>20/04/2024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5C141F-3562-4DF5-942C-87798114B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2D56E5-60F1-24E6-79F8-B9B086882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CF370-12A5-3744-B234-445D25D82A5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26627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0624B0A-CF77-4AE1-6358-1EC063FCAF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E5390-48D8-EB47-B47A-3EF1C3F8CF70}" type="datetimeFigureOut">
              <a:rPr lang="en-GB" smtClean="0"/>
              <a:t>20/04/2024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594BEA9-6FBB-A869-6528-26430E276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FECED5-CA68-2654-A076-758C91E93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CF370-12A5-3744-B234-445D25D82A5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7179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3B4A1-A82F-AF07-94DB-A4BA973C92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3E68F5-F470-CB75-11A3-AB1B231848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BAAB2C-CC07-C0B4-D01B-35991BD0C3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B0F21F-9697-4555-B804-A57C726C7D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E5390-48D8-EB47-B47A-3EF1C3F8CF70}" type="datetimeFigureOut">
              <a:rPr lang="en-GB" smtClean="0"/>
              <a:t>20/04/2024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3D885E-1F33-AC77-761C-79DA23049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B43CE7-DBA5-F197-0713-2E84159D82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CF370-12A5-3744-B234-445D25D82A5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83870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473A22-5578-4FFE-F2EE-771D239828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CE7C734-EF2F-9373-6C86-BFDFECA4B8D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9A8627-81E0-1CD2-AD28-530F5FB7AE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76E1F6-5D38-DCE4-D30F-E2F5611A94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E5390-48D8-EB47-B47A-3EF1C3F8CF70}" type="datetimeFigureOut">
              <a:rPr lang="en-GB" smtClean="0"/>
              <a:t>20/04/2024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82DC18-657E-C08D-51B7-9F383194E3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E44F8A-E02B-FF93-5EAF-101477D859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CF370-12A5-3744-B234-445D25D82A5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3476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D2FB6F7-FCE1-1FD7-BF95-196AE9C48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BAFF86-6883-3D0D-23DF-2AF61DA8AF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512FFB-23A0-5FF2-7B27-CD448CAE23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3E5390-48D8-EB47-B47A-3EF1C3F8CF70}" type="datetimeFigureOut">
              <a:rPr lang="en-GB" smtClean="0"/>
              <a:t>20/04/2024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1451B2-CC10-97EC-821A-BA0AB072DE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C25A4A-9AAA-4D95-0EFD-A949AF9F63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1CF370-12A5-3744-B234-445D25D82A5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94463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3A3689-2AEB-4B60-975A-9D497D422ED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err="1"/>
              <a:t>OneReach</a:t>
            </a:r>
            <a:r>
              <a:rPr lang="en-GB" dirty="0"/>
              <a:t> x Oxford </a:t>
            </a:r>
            <a:br>
              <a:rPr lang="en-GB" dirty="0"/>
            </a:br>
            <a:r>
              <a:rPr lang="en-GB" dirty="0" err="1"/>
              <a:t>ChatGPT</a:t>
            </a:r>
            <a:r>
              <a:rPr lang="en-GB" dirty="0"/>
              <a:t> Study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E1B5AF-036A-F7BE-3BAF-E7F6529109F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Riddhi J. Pitliya </a:t>
            </a:r>
          </a:p>
          <a:p>
            <a:r>
              <a:rPr lang="en-GB" i="1" dirty="0"/>
              <a:t>27 Feb 2024</a:t>
            </a:r>
          </a:p>
        </p:txBody>
      </p:sp>
      <p:pic>
        <p:nvPicPr>
          <p:cNvPr id="1026" name="Picture 2" descr="OneReach.ai Receives Highest Scores in Customer Service and Human Resources  Use Cases in the Inaugural 2022 Gartner® Critical Capabilities for  Enterprise Conversational AI Platforms Report | Business Wire">
            <a:extLst>
              <a:ext uri="{FF2B5EF4-FFF2-40B4-BE49-F238E27FC236}">
                <a16:creationId xmlns:a16="http://schemas.microsoft.com/office/drawing/2014/main" id="{CEE46BE7-DFED-7A52-8FEF-4D98399648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4425" y="5443624"/>
            <a:ext cx="2693504" cy="1346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University of Oxford visual identity - Fonts In Use">
            <a:extLst>
              <a:ext uri="{FF2B5EF4-FFF2-40B4-BE49-F238E27FC236}">
                <a16:creationId xmlns:a16="http://schemas.microsoft.com/office/drawing/2014/main" id="{4DD68F5D-4818-0359-D7A7-E8B4A1DCFB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4393" y="5757000"/>
            <a:ext cx="2359998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Picture">
            <a:extLst>
              <a:ext uri="{FF2B5EF4-FFF2-40B4-BE49-F238E27FC236}">
                <a16:creationId xmlns:a16="http://schemas.microsoft.com/office/drawing/2014/main" id="{CC4A117B-C5AC-D24B-BFE7-FD8AA4A34D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5757000"/>
            <a:ext cx="1290322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07628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0FF472-6D03-19E9-F38D-F59428FB4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Demographic Information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22366725-72F8-F12C-FA54-255C96FCA15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69081059"/>
              </p:ext>
            </p:extLst>
          </p:nvPr>
        </p:nvGraphicFramePr>
        <p:xfrm>
          <a:off x="4387510" y="2377440"/>
          <a:ext cx="3416980" cy="210312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708490">
                  <a:extLst>
                    <a:ext uri="{9D8B030D-6E8A-4147-A177-3AD203B41FA5}">
                      <a16:colId xmlns:a16="http://schemas.microsoft.com/office/drawing/2014/main" val="2795417335"/>
                    </a:ext>
                  </a:extLst>
                </a:gridCol>
                <a:gridCol w="1708490">
                  <a:extLst>
                    <a:ext uri="{9D8B030D-6E8A-4147-A177-3AD203B41FA5}">
                      <a16:colId xmlns:a16="http://schemas.microsoft.com/office/drawing/2014/main" val="385876386"/>
                    </a:ext>
                  </a:extLst>
                </a:gridCol>
              </a:tblGrid>
              <a:tr h="219075">
                <a:tc>
                  <a:txBody>
                    <a:bodyPr/>
                    <a:lstStyle/>
                    <a:p>
                      <a:r>
                        <a:rPr lang="en-HK" b="1" dirty="0">
                          <a:effectLst/>
                        </a:rPr>
                        <a:t>Total N</a:t>
                      </a:r>
                    </a:p>
                  </a:txBody>
                  <a:tcPr marL="47625" marR="47625" marT="38100" marB="3810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HK" b="1" dirty="0">
                          <a:effectLst/>
                        </a:rPr>
                        <a:t>100.00</a:t>
                      </a:r>
                    </a:p>
                  </a:txBody>
                  <a:tcPr marL="47625" marR="47625" marT="38100" marB="3810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80744407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r>
                        <a:rPr lang="en-HK" dirty="0">
                          <a:effectLst/>
                        </a:rPr>
                        <a:t>Males</a:t>
                      </a:r>
                    </a:p>
                  </a:txBody>
                  <a:tcPr marL="47625" marR="47625" marT="38100" marB="3810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HK" dirty="0">
                          <a:effectLst/>
                        </a:rPr>
                        <a:t>60.00</a:t>
                      </a:r>
                    </a:p>
                  </a:txBody>
                  <a:tcPr marL="47625" marR="47625" marT="38100" marB="3810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48609804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r>
                        <a:rPr lang="en-HK" dirty="0">
                          <a:effectLst/>
                        </a:rPr>
                        <a:t>Females</a:t>
                      </a:r>
                    </a:p>
                  </a:txBody>
                  <a:tcPr marL="47625" marR="47625" marT="38100" marB="3810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HK" dirty="0">
                          <a:effectLst/>
                        </a:rPr>
                        <a:t>39.00</a:t>
                      </a:r>
                    </a:p>
                  </a:txBody>
                  <a:tcPr marL="47625" marR="47625" marT="38100" marB="3810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9654671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r>
                        <a:rPr lang="en-HK" dirty="0">
                          <a:effectLst/>
                        </a:rPr>
                        <a:t>Other Gender</a:t>
                      </a:r>
                    </a:p>
                  </a:txBody>
                  <a:tcPr marL="47625" marR="47625" marT="38100" marB="3810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HK" dirty="0">
                          <a:effectLst/>
                        </a:rPr>
                        <a:t>1.00</a:t>
                      </a:r>
                    </a:p>
                  </a:txBody>
                  <a:tcPr marL="47625" marR="47625" marT="38100" marB="3810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63658498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r>
                        <a:rPr lang="en-HK" dirty="0">
                          <a:effectLst/>
                        </a:rPr>
                        <a:t>Mean Age</a:t>
                      </a:r>
                    </a:p>
                  </a:txBody>
                  <a:tcPr marL="47625" marR="47625" marT="38100" marB="3810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HK" dirty="0">
                          <a:effectLst/>
                        </a:rPr>
                        <a:t>38.51</a:t>
                      </a:r>
                    </a:p>
                  </a:txBody>
                  <a:tcPr marL="47625" marR="47625" marT="38100" marB="3810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8837410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r>
                        <a:rPr lang="en-HK" dirty="0">
                          <a:effectLst/>
                        </a:rPr>
                        <a:t>SD Age</a:t>
                      </a:r>
                    </a:p>
                  </a:txBody>
                  <a:tcPr marL="47625" marR="47625" marT="38100" marB="3810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HK" dirty="0">
                          <a:effectLst/>
                        </a:rPr>
                        <a:t>8.12</a:t>
                      </a:r>
                    </a:p>
                  </a:txBody>
                  <a:tcPr marL="47625" marR="47625" marT="38100" marB="3810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9657587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928658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557D660-04E2-D0AE-A918-987471D8F6A6}"/>
              </a:ext>
            </a:extLst>
          </p:cNvPr>
          <p:cNvSpPr txBox="1"/>
          <p:nvPr/>
        </p:nvSpPr>
        <p:spPr>
          <a:xfrm>
            <a:off x="3042403" y="5968092"/>
            <a:ext cx="6107191" cy="64633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285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Upon visual inspection, doesn’t seem like there is an effect of block order, so we visualise the results collapsed by block order.</a:t>
            </a:r>
          </a:p>
        </p:txBody>
      </p:sp>
      <p:pic>
        <p:nvPicPr>
          <p:cNvPr id="11" name="Content Placeholder 10" descr="A graph of a number of people&#10;&#10;Description automatically generated with medium confidence">
            <a:extLst>
              <a:ext uri="{FF2B5EF4-FFF2-40B4-BE49-F238E27FC236}">
                <a16:creationId xmlns:a16="http://schemas.microsoft.com/office/drawing/2014/main" id="{4537B121-67DD-F442-8BFD-26EBD8913A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5870"/>
          <a:stretch/>
        </p:blipFill>
        <p:spPr>
          <a:xfrm>
            <a:off x="695998" y="1158776"/>
            <a:ext cx="10800000" cy="4540448"/>
          </a:xfrm>
        </p:spPr>
      </p:pic>
    </p:spTree>
    <p:extLst>
      <p:ext uri="{BB962C8B-B14F-4D97-AF65-F5344CB8AC3E}">
        <p14:creationId xmlns:p14="http://schemas.microsoft.com/office/powerpoint/2010/main" val="35589961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showing a number of different colored circles&#10;&#10;Description automatically generated with medium confidence">
            <a:extLst>
              <a:ext uri="{FF2B5EF4-FFF2-40B4-BE49-F238E27FC236}">
                <a16:creationId xmlns:a16="http://schemas.microsoft.com/office/drawing/2014/main" id="{F2E9DBE7-DAEB-965A-FCCE-04EDCB713A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8723"/>
          <a:stretch/>
        </p:blipFill>
        <p:spPr>
          <a:xfrm>
            <a:off x="1596000" y="688239"/>
            <a:ext cx="9000000" cy="548152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4BD513E-FD80-392D-73FF-7EACEEE64D5B}"/>
              </a:ext>
            </a:extLst>
          </p:cNvPr>
          <p:cNvSpPr txBox="1"/>
          <p:nvPr/>
        </p:nvSpPr>
        <p:spPr>
          <a:xfrm>
            <a:off x="8528804" y="6040287"/>
            <a:ext cx="3536422" cy="64633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285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Note that the Response scales from Strongly Disagree to Strongly Agree.</a:t>
            </a:r>
          </a:p>
        </p:txBody>
      </p:sp>
    </p:spTree>
    <p:extLst>
      <p:ext uri="{BB962C8B-B14F-4D97-AF65-F5344CB8AC3E}">
        <p14:creationId xmlns:p14="http://schemas.microsoft.com/office/powerpoint/2010/main" val="30019130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63C84-5CA6-6147-DCF4-22D81E92D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sz="4800" dirty="0"/>
              <a:t>Distributions of Anxiety and Depression Scores</a:t>
            </a:r>
          </a:p>
        </p:txBody>
      </p:sp>
      <p:pic>
        <p:nvPicPr>
          <p:cNvPr id="5" name="Content Placeholder 4" descr="A graph showing the number of negatives&#10;&#10;Description automatically generated with medium confidence">
            <a:extLst>
              <a:ext uri="{FF2B5EF4-FFF2-40B4-BE49-F238E27FC236}">
                <a16:creationId xmlns:a16="http://schemas.microsoft.com/office/drawing/2014/main" id="{179E8C35-4ABE-EFD5-9259-A4E9BF1F2D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3081"/>
          <a:stretch/>
        </p:blipFill>
        <p:spPr>
          <a:xfrm>
            <a:off x="1958132" y="1414856"/>
            <a:ext cx="8275736" cy="3594579"/>
          </a:xfrm>
        </p:spPr>
      </p:pic>
      <p:pic>
        <p:nvPicPr>
          <p:cNvPr id="11" name="Picture 10" descr="A graph of depression scores&#10;&#10;Description automatically generated">
            <a:extLst>
              <a:ext uri="{FF2B5EF4-FFF2-40B4-BE49-F238E27FC236}">
                <a16:creationId xmlns:a16="http://schemas.microsoft.com/office/drawing/2014/main" id="{BFA237C4-3978-2BC5-4E01-2E1D46A1E1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5349" y="4836476"/>
            <a:ext cx="1879600" cy="1905000"/>
          </a:xfrm>
          <a:prstGeom prst="rect">
            <a:avLst/>
          </a:prstGeom>
        </p:spPr>
      </p:pic>
      <p:pic>
        <p:nvPicPr>
          <p:cNvPr id="13" name="Picture 12" descr="A graph of depression&#10;&#10;Description automatically generated">
            <a:extLst>
              <a:ext uri="{FF2B5EF4-FFF2-40B4-BE49-F238E27FC236}">
                <a16:creationId xmlns:a16="http://schemas.microsoft.com/office/drawing/2014/main" id="{04E9EAC4-9010-8EA3-4B89-E8CB57057C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8787" y="4836476"/>
            <a:ext cx="1879600" cy="1905000"/>
          </a:xfrm>
          <a:prstGeom prst="rect">
            <a:avLst/>
          </a:prstGeom>
        </p:spPr>
      </p:pic>
      <p:pic>
        <p:nvPicPr>
          <p:cNvPr id="15" name="Picture 14" descr="A graph of a number of people&#10;&#10;Description automatically generated with medium confidence">
            <a:extLst>
              <a:ext uri="{FF2B5EF4-FFF2-40B4-BE49-F238E27FC236}">
                <a16:creationId xmlns:a16="http://schemas.microsoft.com/office/drawing/2014/main" id="{0A57BC64-00B7-9D3C-FFC8-46177939DF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16651" y="4836476"/>
            <a:ext cx="1879600" cy="1905000"/>
          </a:xfrm>
          <a:prstGeom prst="rect">
            <a:avLst/>
          </a:prstGeom>
        </p:spPr>
      </p:pic>
      <p:pic>
        <p:nvPicPr>
          <p:cNvPr id="17" name="Picture 16" descr="A graph of anxiety scores&#10;&#10;Description automatically generated">
            <a:extLst>
              <a:ext uri="{FF2B5EF4-FFF2-40B4-BE49-F238E27FC236}">
                <a16:creationId xmlns:a16="http://schemas.microsoft.com/office/drawing/2014/main" id="{3B370790-A107-6512-4096-41CC7FFA7C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0089" y="4836476"/>
            <a:ext cx="18796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5488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graph showing different levels of anxiety&#10;&#10;Description automatically generated with medium confidence">
            <a:extLst>
              <a:ext uri="{FF2B5EF4-FFF2-40B4-BE49-F238E27FC236}">
                <a16:creationId xmlns:a16="http://schemas.microsoft.com/office/drawing/2014/main" id="{714DFE97-9BFA-8941-109C-54881BFDDF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000" y="730525"/>
            <a:ext cx="10800000" cy="539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4042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graph of different levels of anxiety&#10;&#10;Description automatically generated with medium confidence">
            <a:extLst>
              <a:ext uri="{FF2B5EF4-FFF2-40B4-BE49-F238E27FC236}">
                <a16:creationId xmlns:a16="http://schemas.microsoft.com/office/drawing/2014/main" id="{33F78407-4379-2B1F-59A3-C7C69D8CFB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000" y="730525"/>
            <a:ext cx="10800000" cy="539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7169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of depression scores&#10;&#10;Description automatically generated">
            <a:extLst>
              <a:ext uri="{FF2B5EF4-FFF2-40B4-BE49-F238E27FC236}">
                <a16:creationId xmlns:a16="http://schemas.microsoft.com/office/drawing/2014/main" id="{F57A6C8F-2BBF-B8B4-8B78-0C0A04A011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000" y="730525"/>
            <a:ext cx="10800000" cy="539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5877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of depression scores&#10;&#10;Description automatically generated">
            <a:extLst>
              <a:ext uri="{FF2B5EF4-FFF2-40B4-BE49-F238E27FC236}">
                <a16:creationId xmlns:a16="http://schemas.microsoft.com/office/drawing/2014/main" id="{FAE65090-0688-CFB4-9E47-FC112390A7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000" y="730525"/>
            <a:ext cx="10800000" cy="539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783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</TotalTime>
  <Words>74</Words>
  <Application>Microsoft Macintosh PowerPoint</Application>
  <PresentationFormat>Widescreen</PresentationFormat>
  <Paragraphs>19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OneReach x Oxford  ChatGPT Study</vt:lpstr>
      <vt:lpstr>Demographic Information</vt:lpstr>
      <vt:lpstr>PowerPoint Presentation</vt:lpstr>
      <vt:lpstr>PowerPoint Presentation</vt:lpstr>
      <vt:lpstr>Distributions of Anxiety and Depression Scores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OneReach x Oxford  ChatGPT Study</dc:title>
  <dc:creator>Riddhi Jain</dc:creator>
  <cp:lastModifiedBy>Riddhi Jain</cp:lastModifiedBy>
  <cp:revision>1</cp:revision>
  <dcterms:created xsi:type="dcterms:W3CDTF">2024-02-27T18:33:03Z</dcterms:created>
  <dcterms:modified xsi:type="dcterms:W3CDTF">2024-04-20T14:35:11Z</dcterms:modified>
</cp:coreProperties>
</file>